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85619-A830-4562-9539-98ED4430B913}" v="58" dt="2024-06-10T23:39:05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535eb92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535eb92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535eb921e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535eb921e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535eb921e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535eb921e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535eb921e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a535eb921e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535eb921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535eb921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535eb921e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535eb921e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535eb921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535eb921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535eb921e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535eb921e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535eb921e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535eb921e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a535eb921e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a535eb921e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535eb921e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a535eb921e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535eb92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535eb92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535eb921e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535eb921e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535eb921e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a535eb921e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535eb921e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a535eb921e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535eb921e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a535eb921e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a535eb921e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a535eb921e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a535eb921e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a535eb921e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a535eb921e_1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a535eb921e_1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a535eb921e_1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a535eb921e_1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a535eb921e_1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a535eb921e_1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a535eb921e_1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a535eb921e_1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535eb921e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535eb921e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535eb921e_1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535eb921e_1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535eb921e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535eb921e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535eb921e_1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535eb921e_1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535eb921e_1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535eb921e_1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535eb921e_1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535eb921e_1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535eb921e_1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535eb921e_1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Frogger game !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Calvin Li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3986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Main()</a:t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441300" y="495475"/>
            <a:ext cx="8349300" cy="4465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791300" y="2076275"/>
            <a:ext cx="7827000" cy="2727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1049750" y="1966875"/>
            <a:ext cx="2859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While loop (main game)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1049750" y="2386950"/>
            <a:ext cx="7218300" cy="18666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1049750" y="4294125"/>
            <a:ext cx="7218300" cy="3216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Keyboard read in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>
            <a:off x="1049750" y="484200"/>
            <a:ext cx="4636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While loop (handles new game instance)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791300" y="849450"/>
            <a:ext cx="7827000" cy="258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environment</a:t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1242525" y="2523900"/>
            <a:ext cx="6817500" cy="471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buffer A + logics for movement + erasing</a:t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1242525" y="3084300"/>
            <a:ext cx="6817500" cy="4719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Draw buffer B + logics + logics for movement + erasing</a:t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1207200" y="3689213"/>
            <a:ext cx="6817500" cy="47190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event logic, win flag,out of lives flag, reset entire game flag</a:t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796375" y="1162875"/>
            <a:ext cx="7827000" cy="804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1013725" y="1483804"/>
            <a:ext cx="7392300" cy="321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for key input else, stay main menu</a:t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1049750" y="1063725"/>
            <a:ext cx="27726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While loop (main menu)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6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Screen Implementation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666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of keyboard input</a:t>
            </a:r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652" y="110100"/>
            <a:ext cx="2669125" cy="353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638" y="3809538"/>
            <a:ext cx="18954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2292388"/>
            <a:ext cx="401002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/>
          <p:nvPr/>
        </p:nvSpPr>
        <p:spPr>
          <a:xfrm>
            <a:off x="2626800" y="3138000"/>
            <a:ext cx="23043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4"/>
          <p:cNvSpPr/>
          <p:nvPr/>
        </p:nvSpPr>
        <p:spPr>
          <a:xfrm>
            <a:off x="2579550" y="3861575"/>
            <a:ext cx="2398800" cy="29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Throughput issue (user to kernel)</a:t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432575" y="1379555"/>
            <a:ext cx="2453700" cy="20730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space</a:t>
            </a:r>
            <a:endParaRPr/>
          </a:p>
        </p:txBody>
      </p:sp>
      <p:pic>
        <p:nvPicPr>
          <p:cNvPr id="272" name="Google Shape;2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650" y="1359725"/>
            <a:ext cx="2237634" cy="211273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/>
        </p:nvSpPr>
        <p:spPr>
          <a:xfrm>
            <a:off x="3900875" y="1555621"/>
            <a:ext cx="770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CMDS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4671575" y="2114471"/>
            <a:ext cx="770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CMDS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4000675" y="2796244"/>
            <a:ext cx="770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CMDS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5885775" y="1426699"/>
            <a:ext cx="2453700" cy="2073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space</a:t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487600" y="3798650"/>
            <a:ext cx="1887600" cy="1022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Sprite ~ 240 pixel plot cmds</a:t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3027900" y="3806500"/>
            <a:ext cx="2021100" cy="10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 Sprites</a:t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2540300" y="4191850"/>
            <a:ext cx="322500" cy="3189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5395175" y="4121100"/>
            <a:ext cx="490500" cy="3189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5956550" y="3798650"/>
            <a:ext cx="2021100" cy="10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~15616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plot cmds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(every 1/60 s)</a:t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2768375" y="1555625"/>
            <a:ext cx="531600" cy="3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2818550" y="2252663"/>
            <a:ext cx="531600" cy="3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2818550" y="2873738"/>
            <a:ext cx="531600" cy="3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5374625" y="2218900"/>
            <a:ext cx="531600" cy="3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91" name="Google Shape;2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7550"/>
            <a:ext cx="4304875" cy="27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/>
          <p:nvPr/>
        </p:nvSpPr>
        <p:spPr>
          <a:xfrm>
            <a:off x="377500" y="983075"/>
            <a:ext cx="4194600" cy="53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Sprites ONLY (~500 cmds U2K is limit)</a:t>
            </a:r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5080575" y="692100"/>
            <a:ext cx="3586200" cy="173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5214275" y="786475"/>
            <a:ext cx="3153900" cy="16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Conclusion:16k cmds is not happening,incredibly low FPS and screen tearing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Solution: Treat sprite drawing like square generation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050" y="2571750"/>
            <a:ext cx="3422983" cy="23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implementation</a:t>
            </a:r>
            <a:endParaRPr/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863" y="1041275"/>
            <a:ext cx="20859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/>
          <p:nvPr/>
        </p:nvSpPr>
        <p:spPr>
          <a:xfrm>
            <a:off x="385375" y="1017726"/>
            <a:ext cx="1919100" cy="14760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space</a:t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5453225" y="1041350"/>
            <a:ext cx="1617000" cy="14286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space</a:t>
            </a:r>
            <a:endParaRPr/>
          </a:p>
        </p:txBody>
      </p:sp>
      <p:sp>
        <p:nvSpPr>
          <p:cNvPr id="304" name="Google Shape;304;p28"/>
          <p:cNvSpPr txBox="1"/>
          <p:nvPr/>
        </p:nvSpPr>
        <p:spPr>
          <a:xfrm>
            <a:off x="3933913" y="1534321"/>
            <a:ext cx="770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CMDS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2304350" y="1541500"/>
            <a:ext cx="531600" cy="3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4921850" y="1534325"/>
            <a:ext cx="531600" cy="31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4482875" y="2806000"/>
            <a:ext cx="4469100" cy="2133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5678325" y="3161600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5830725" y="3314000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5983125" y="3466400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35525" y="3618800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287925" y="3771200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6440325" y="3923600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6600425" y="3717638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Draw_spriteX(x,y,dir)</a:t>
            </a:r>
            <a:endParaRPr sz="900"/>
          </a:p>
        </p:txBody>
      </p:sp>
      <p:sp>
        <p:nvSpPr>
          <p:cNvPr id="315" name="Google Shape;315;p28"/>
          <p:cNvSpPr txBox="1"/>
          <p:nvPr/>
        </p:nvSpPr>
        <p:spPr>
          <a:xfrm>
            <a:off x="4572000" y="3054475"/>
            <a:ext cx="1399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Kernel space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385375" y="2902074"/>
            <a:ext cx="2744700" cy="20370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487600" y="3004300"/>
            <a:ext cx="9909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 space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684225" y="3751450"/>
            <a:ext cx="14394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Draw_x(x,y,dir)</a:t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2131325" y="3830100"/>
            <a:ext cx="4469100" cy="377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6676250" y="4121275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6828650" y="4273675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6981050" y="4426075"/>
            <a:ext cx="1337100" cy="4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Draw_spriteZ(</a:t>
            </a:r>
            <a:r>
              <a:rPr lang="en" sz="900">
                <a:solidFill>
                  <a:schemeClr val="dk1"/>
                </a:solidFill>
              </a:rPr>
              <a:t>x,y,dir</a:t>
            </a:r>
            <a:r>
              <a:rPr lang="en" sz="900"/>
              <a:t>)</a:t>
            </a:r>
            <a:endParaRPr sz="900"/>
          </a:p>
        </p:txBody>
      </p:sp>
      <p:sp>
        <p:nvSpPr>
          <p:cNvPr id="323" name="Google Shape;323;p28"/>
          <p:cNvSpPr/>
          <p:nvPr/>
        </p:nvSpPr>
        <p:spPr>
          <a:xfrm>
            <a:off x="2681850" y="3401700"/>
            <a:ext cx="1683000" cy="456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1:~256 cmd ratio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of kernel sprite_draw();</a:t>
            </a:r>
            <a:endParaRPr/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575" y="3191325"/>
            <a:ext cx="27527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000" y="2664425"/>
            <a:ext cx="3528276" cy="22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9"/>
          <p:cNvSpPr/>
          <p:nvPr/>
        </p:nvSpPr>
        <p:spPr>
          <a:xfrm>
            <a:off x="440425" y="990950"/>
            <a:ext cx="1596600" cy="9675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592825" y="1143350"/>
            <a:ext cx="1596600" cy="9675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745225" y="1295750"/>
            <a:ext cx="1596600" cy="9675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897625" y="1448150"/>
            <a:ext cx="1596600" cy="9675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1050025" y="1600550"/>
            <a:ext cx="1596600" cy="9675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</a:t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2839150" y="1337000"/>
            <a:ext cx="740400" cy="37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3672800" y="1203300"/>
            <a:ext cx="1518000" cy="8493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formatter</a:t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5492525" y="1438400"/>
            <a:ext cx="740400" cy="37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6196500" y="557300"/>
            <a:ext cx="1596600" cy="967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Formatted function call file</a:t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6348900" y="709700"/>
            <a:ext cx="1596600" cy="967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Formatted function call file</a:t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6501300" y="862100"/>
            <a:ext cx="1596600" cy="967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Formatted function call file</a:t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6653700" y="1014500"/>
            <a:ext cx="1596600" cy="967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Formatted function call file</a:t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6806100" y="1166900"/>
            <a:ext cx="1596600" cy="967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Formatted function call file</a:t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6958500" y="1319300"/>
            <a:ext cx="1596600" cy="9675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Formatted function call file</a:t>
            </a:r>
            <a:endParaRPr/>
          </a:p>
        </p:txBody>
      </p:sp>
      <p:pic>
        <p:nvPicPr>
          <p:cNvPr id="345" name="Google Shape;3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325" y="3105825"/>
            <a:ext cx="8953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9"/>
          <p:cNvSpPr/>
          <p:nvPr/>
        </p:nvSpPr>
        <p:spPr>
          <a:xfrm>
            <a:off x="6240788" y="2568050"/>
            <a:ext cx="2430300" cy="5727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kernel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draw on user space</a:t>
            </a:r>
            <a:endParaRPr/>
          </a:p>
        </p:txBody>
      </p:sp>
      <p:pic>
        <p:nvPicPr>
          <p:cNvPr id="359" name="Google Shape;3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25" y="1486425"/>
            <a:ext cx="3422983" cy="23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26" y="1566321"/>
            <a:ext cx="3661600" cy="22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of swapping boxes for sprites</a:t>
            </a:r>
            <a:endParaRPr/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950"/>
            <a:ext cx="4402400" cy="264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75" y="1086125"/>
            <a:ext cx="4125100" cy="271670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1360600" y="4073900"/>
            <a:ext cx="18402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Why…?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coding</a:t>
            </a:r>
            <a:endParaRPr/>
          </a:p>
        </p:txBody>
      </p:sp>
      <p:sp>
        <p:nvSpPr>
          <p:cNvPr id="374" name="Google Shape;374;p33"/>
          <p:cNvSpPr/>
          <p:nvPr/>
        </p:nvSpPr>
        <p:spPr>
          <a:xfrm>
            <a:off x="6256650" y="822825"/>
            <a:ext cx="1989900" cy="31143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Enemies stack</a:t>
            </a:r>
            <a:endParaRPr/>
          </a:p>
        </p:txBody>
      </p:sp>
      <p:sp>
        <p:nvSpPr>
          <p:cNvPr id="375" name="Google Shape;375;p33"/>
          <p:cNvSpPr/>
          <p:nvPr/>
        </p:nvSpPr>
        <p:spPr>
          <a:xfrm>
            <a:off x="559700" y="1150900"/>
            <a:ext cx="23202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76" name="Google Shape;376;p33"/>
          <p:cNvSpPr/>
          <p:nvPr/>
        </p:nvSpPr>
        <p:spPr>
          <a:xfrm>
            <a:off x="712100" y="1303300"/>
            <a:ext cx="23202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77" name="Google Shape;377;p33"/>
          <p:cNvSpPr/>
          <p:nvPr/>
        </p:nvSpPr>
        <p:spPr>
          <a:xfrm>
            <a:off x="864500" y="1455700"/>
            <a:ext cx="23202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78" name="Google Shape;378;p33"/>
          <p:cNvSpPr/>
          <p:nvPr/>
        </p:nvSpPr>
        <p:spPr>
          <a:xfrm>
            <a:off x="1016900" y="1608100"/>
            <a:ext cx="23202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79" name="Google Shape;379;p33"/>
          <p:cNvSpPr/>
          <p:nvPr/>
        </p:nvSpPr>
        <p:spPr>
          <a:xfrm>
            <a:off x="1169300" y="1760500"/>
            <a:ext cx="23202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1321700" y="1912900"/>
            <a:ext cx="23202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1474100" y="2065300"/>
            <a:ext cx="23202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82" name="Google Shape;382;p33"/>
          <p:cNvSpPr/>
          <p:nvPr/>
        </p:nvSpPr>
        <p:spPr>
          <a:xfrm>
            <a:off x="1626500" y="2217700"/>
            <a:ext cx="23202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4176025" y="2249325"/>
            <a:ext cx="1698900" cy="52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3"/>
          <p:cNvSpPr txBox="1"/>
          <p:nvPr/>
        </p:nvSpPr>
        <p:spPr>
          <a:xfrm>
            <a:off x="346050" y="3429000"/>
            <a:ext cx="3790800" cy="15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Advantages: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Organization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Simple sprite value edits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Recycle test code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6370400" y="928025"/>
            <a:ext cx="1785300" cy="4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Sprite Log struct</a:t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>
            <a:off x="6370400" y="1566850"/>
            <a:ext cx="1785300" cy="4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Sprite Turtle struct</a:t>
            </a:r>
            <a:endParaRPr/>
          </a:p>
        </p:txBody>
      </p:sp>
      <p:sp>
        <p:nvSpPr>
          <p:cNvPr id="387" name="Google Shape;387;p33"/>
          <p:cNvSpPr/>
          <p:nvPr/>
        </p:nvSpPr>
        <p:spPr>
          <a:xfrm>
            <a:off x="6409050" y="2603475"/>
            <a:ext cx="1785300" cy="4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Sprite Car struct</a:t>
            </a:r>
            <a:endParaRPr/>
          </a:p>
        </p:txBody>
      </p:sp>
      <p:sp>
        <p:nvSpPr>
          <p:cNvPr id="388" name="Google Shape;388;p33"/>
          <p:cNvSpPr/>
          <p:nvPr/>
        </p:nvSpPr>
        <p:spPr>
          <a:xfrm>
            <a:off x="6409050" y="3264875"/>
            <a:ext cx="1785300" cy="4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Sprite X… struct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struct to stack transfer</a:t>
            </a:r>
            <a:endParaRPr/>
          </a:p>
        </p:txBody>
      </p:sp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00" y="1057050"/>
            <a:ext cx="429859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4"/>
          <p:cNvSpPr/>
          <p:nvPr/>
        </p:nvSpPr>
        <p:spPr>
          <a:xfrm>
            <a:off x="7897780" y="862150"/>
            <a:ext cx="1080300" cy="31143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Enemies stack</a:t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>
            <a:off x="4805325" y="1190225"/>
            <a:ext cx="12594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4888052" y="1342625"/>
            <a:ext cx="12594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4970778" y="1495025"/>
            <a:ext cx="12594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>
            <a:off x="5053505" y="1647425"/>
            <a:ext cx="12594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400" name="Google Shape;400;p34"/>
          <p:cNvSpPr/>
          <p:nvPr/>
        </p:nvSpPr>
        <p:spPr>
          <a:xfrm>
            <a:off x="5136232" y="1799825"/>
            <a:ext cx="12594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5218959" y="1952225"/>
            <a:ext cx="12594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5301685" y="2104625"/>
            <a:ext cx="12594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5384412" y="2257025"/>
            <a:ext cx="1259400" cy="1014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struct</a:t>
            </a: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6768362" y="2288650"/>
            <a:ext cx="922200" cy="52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59526" y="967350"/>
            <a:ext cx="969000" cy="4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7953426" y="1586513"/>
            <a:ext cx="969000" cy="4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>
            <a:off x="7980507" y="2642800"/>
            <a:ext cx="969000" cy="4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>
            <a:off x="7980501" y="3319738"/>
            <a:ext cx="969000" cy="48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Frogger is a game where you play as a frog and the goal is to move the frog to reach and end location where is its home. The implementation of Frogger includes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main start screen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Animated frog that moves with keyboard input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Death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 screen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Jump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Timer to indicate remaining time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A &amp; B adjustments (sprite handling)</a:t>
            </a:r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75" y="1091475"/>
            <a:ext cx="75698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75" y="1240900"/>
            <a:ext cx="48672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5" y="2693749"/>
            <a:ext cx="2547900" cy="74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7"/>
          <p:cNvSpPr/>
          <p:nvPr/>
        </p:nvSpPr>
        <p:spPr>
          <a:xfrm>
            <a:off x="804112" y="269691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649183" y="269691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2494254" y="269370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7"/>
          <p:cNvSpPr txBox="1"/>
          <p:nvPr/>
        </p:nvSpPr>
        <p:spPr>
          <a:xfrm>
            <a:off x="948750" y="2276875"/>
            <a:ext cx="770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16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34" name="Google Shape;434;p37"/>
          <p:cNvSpPr txBox="1"/>
          <p:nvPr/>
        </p:nvSpPr>
        <p:spPr>
          <a:xfrm>
            <a:off x="311700" y="2882450"/>
            <a:ext cx="566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16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35" name="Google Shape;4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425" y="3564225"/>
            <a:ext cx="845100" cy="7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7"/>
          <p:cNvSpPr/>
          <p:nvPr/>
        </p:nvSpPr>
        <p:spPr>
          <a:xfrm>
            <a:off x="791437" y="3564235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7"/>
          <p:cNvSpPr txBox="1"/>
          <p:nvPr/>
        </p:nvSpPr>
        <p:spPr>
          <a:xfrm>
            <a:off x="347800" y="3752475"/>
            <a:ext cx="566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16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38" name="Google Shape;43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7804" y="1981400"/>
            <a:ext cx="4877668" cy="29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7"/>
          <p:cNvSpPr txBox="1"/>
          <p:nvPr/>
        </p:nvSpPr>
        <p:spPr>
          <a:xfrm>
            <a:off x="5501975" y="14765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Draw backs (static drawings)</a:t>
            </a:r>
            <a:endParaRPr sz="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animation flare</a:t>
            </a:r>
            <a:endParaRPr/>
          </a:p>
        </p:txBody>
      </p:sp>
      <p:sp>
        <p:nvSpPr>
          <p:cNvPr id="445" name="Google Shape;445;p38"/>
          <p:cNvSpPr txBox="1">
            <a:spLocks noGrp="1"/>
          </p:cNvSpPr>
          <p:nvPr>
            <p:ph type="title"/>
          </p:nvPr>
        </p:nvSpPr>
        <p:spPr>
          <a:xfrm>
            <a:off x="422200" y="1017725"/>
            <a:ext cx="73638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Main()</a:t>
            </a:r>
            <a:endParaRPr sz="1100"/>
          </a:p>
        </p:txBody>
      </p:sp>
      <p:sp>
        <p:nvSpPr>
          <p:cNvPr id="446" name="Google Shape;446;p38"/>
          <p:cNvSpPr/>
          <p:nvPr/>
        </p:nvSpPr>
        <p:spPr>
          <a:xfrm>
            <a:off x="459103" y="1389093"/>
            <a:ext cx="7215900" cy="33471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47" name="Google Shape;447;p38"/>
          <p:cNvSpPr/>
          <p:nvPr/>
        </p:nvSpPr>
        <p:spPr>
          <a:xfrm>
            <a:off x="761587" y="2573935"/>
            <a:ext cx="6764400" cy="20442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48" name="Google Shape;448;p38"/>
          <p:cNvSpPr txBox="1"/>
          <p:nvPr/>
        </p:nvSpPr>
        <p:spPr>
          <a:xfrm>
            <a:off x="984950" y="2491937"/>
            <a:ext cx="24708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While loop (main game)</a:t>
            </a:r>
            <a:endParaRPr sz="1100">
              <a:solidFill>
                <a:srgbClr val="595959"/>
              </a:solidFill>
            </a:endParaRPr>
          </a:p>
        </p:txBody>
      </p:sp>
      <p:sp>
        <p:nvSpPr>
          <p:cNvPr id="449" name="Google Shape;449;p38"/>
          <p:cNvSpPr/>
          <p:nvPr/>
        </p:nvSpPr>
        <p:spPr>
          <a:xfrm>
            <a:off x="984950" y="2806792"/>
            <a:ext cx="6238200" cy="1399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50" name="Google Shape;450;p38"/>
          <p:cNvSpPr/>
          <p:nvPr/>
        </p:nvSpPr>
        <p:spPr>
          <a:xfrm>
            <a:off x="984950" y="4236258"/>
            <a:ext cx="6238200" cy="2409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Keyboard read in</a:t>
            </a:r>
            <a:endParaRPr sz="1100"/>
          </a:p>
        </p:txBody>
      </p:sp>
      <p:sp>
        <p:nvSpPr>
          <p:cNvPr id="451" name="Google Shape;451;p38"/>
          <p:cNvSpPr txBox="1"/>
          <p:nvPr/>
        </p:nvSpPr>
        <p:spPr>
          <a:xfrm>
            <a:off x="984950" y="1380643"/>
            <a:ext cx="40071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While loop (handles new game instance)</a:t>
            </a:r>
            <a:endParaRPr sz="1100">
              <a:solidFill>
                <a:srgbClr val="595959"/>
              </a:solidFill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761587" y="1654405"/>
            <a:ext cx="6764400" cy="1938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Draw environment</a:t>
            </a:r>
            <a:endParaRPr sz="1100"/>
          </a:p>
        </p:txBody>
      </p:sp>
      <p:sp>
        <p:nvSpPr>
          <p:cNvPr id="453" name="Google Shape;453;p38"/>
          <p:cNvSpPr/>
          <p:nvPr/>
        </p:nvSpPr>
        <p:spPr>
          <a:xfrm>
            <a:off x="1151554" y="2909439"/>
            <a:ext cx="5892000" cy="353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Draw buffer A + logics for movement + erasing</a:t>
            </a:r>
            <a:endParaRPr sz="1100"/>
          </a:p>
        </p:txBody>
      </p:sp>
      <p:sp>
        <p:nvSpPr>
          <p:cNvPr id="454" name="Google Shape;454;p38"/>
          <p:cNvSpPr/>
          <p:nvPr/>
        </p:nvSpPr>
        <p:spPr>
          <a:xfrm>
            <a:off x="1151554" y="3329470"/>
            <a:ext cx="5892000" cy="3537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Draw buffer B + logics + logics for movement + erasing</a:t>
            </a:r>
            <a:endParaRPr sz="1100"/>
          </a:p>
        </p:txBody>
      </p:sp>
      <p:sp>
        <p:nvSpPr>
          <p:cNvPr id="455" name="Google Shape;455;p38"/>
          <p:cNvSpPr/>
          <p:nvPr/>
        </p:nvSpPr>
        <p:spPr>
          <a:xfrm>
            <a:off x="1121025" y="3782864"/>
            <a:ext cx="5892000" cy="35370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Game event logic, win flag,out of lives flag, reset entire game flag</a:t>
            </a:r>
            <a:endParaRPr sz="1100"/>
          </a:p>
        </p:txBody>
      </p:sp>
      <p:sp>
        <p:nvSpPr>
          <p:cNvPr id="456" name="Google Shape;456;p38"/>
          <p:cNvSpPr/>
          <p:nvPr/>
        </p:nvSpPr>
        <p:spPr>
          <a:xfrm>
            <a:off x="765973" y="1889323"/>
            <a:ext cx="6764400" cy="602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57" name="Google Shape;457;p38"/>
          <p:cNvSpPr/>
          <p:nvPr/>
        </p:nvSpPr>
        <p:spPr>
          <a:xfrm>
            <a:off x="953816" y="2129866"/>
            <a:ext cx="6388800" cy="240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Wait for key input else, stay main menu</a:t>
            </a:r>
            <a:endParaRPr sz="1100"/>
          </a:p>
        </p:txBody>
      </p:sp>
      <p:sp>
        <p:nvSpPr>
          <p:cNvPr id="458" name="Google Shape;458;p38"/>
          <p:cNvSpPr txBox="1"/>
          <p:nvPr/>
        </p:nvSpPr>
        <p:spPr>
          <a:xfrm>
            <a:off x="984950" y="1815008"/>
            <a:ext cx="23961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While loop (main menu)</a:t>
            </a:r>
            <a:endParaRPr sz="1100">
              <a:solidFill>
                <a:srgbClr val="595959"/>
              </a:solidFill>
            </a:endParaRPr>
          </a:p>
        </p:txBody>
      </p:sp>
      <p:sp>
        <p:nvSpPr>
          <p:cNvPr id="459" name="Google Shape;459;p38"/>
          <p:cNvSpPr/>
          <p:nvPr/>
        </p:nvSpPr>
        <p:spPr>
          <a:xfrm>
            <a:off x="6590600" y="3830100"/>
            <a:ext cx="1384200" cy="2409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8"/>
          <p:cNvSpPr/>
          <p:nvPr/>
        </p:nvSpPr>
        <p:spPr>
          <a:xfrm>
            <a:off x="8108475" y="3602025"/>
            <a:ext cx="928200" cy="8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here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Adding animation flare</a:t>
            </a:r>
            <a:endParaRPr/>
          </a:p>
        </p:txBody>
      </p:sp>
      <p:pic>
        <p:nvPicPr>
          <p:cNvPr id="466" name="Google Shape;4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7"/>
            <a:ext cx="446007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575" y="876999"/>
            <a:ext cx="2547900" cy="74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9"/>
          <p:cNvSpPr/>
          <p:nvPr/>
        </p:nvSpPr>
        <p:spPr>
          <a:xfrm>
            <a:off x="5444262" y="88016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9"/>
          <p:cNvSpPr/>
          <p:nvPr/>
        </p:nvSpPr>
        <p:spPr>
          <a:xfrm>
            <a:off x="6289333" y="88016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9"/>
          <p:cNvSpPr txBox="1"/>
          <p:nvPr/>
        </p:nvSpPr>
        <p:spPr>
          <a:xfrm>
            <a:off x="5588900" y="460125"/>
            <a:ext cx="770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16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4951850" y="1065700"/>
            <a:ext cx="566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16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72" name="Google Shape;47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575" y="2179800"/>
            <a:ext cx="2547900" cy="7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9"/>
          <p:cNvSpPr/>
          <p:nvPr/>
        </p:nvSpPr>
        <p:spPr>
          <a:xfrm>
            <a:off x="7134433" y="87701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9"/>
          <p:cNvSpPr/>
          <p:nvPr/>
        </p:nvSpPr>
        <p:spPr>
          <a:xfrm>
            <a:off x="5431583" y="217981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9"/>
          <p:cNvSpPr/>
          <p:nvPr/>
        </p:nvSpPr>
        <p:spPr>
          <a:xfrm>
            <a:off x="6282983" y="217981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9"/>
          <p:cNvSpPr/>
          <p:nvPr/>
        </p:nvSpPr>
        <p:spPr>
          <a:xfrm>
            <a:off x="7134383" y="217981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9"/>
          <p:cNvSpPr txBox="1"/>
          <p:nvPr/>
        </p:nvSpPr>
        <p:spPr>
          <a:xfrm>
            <a:off x="5588900" y="1811175"/>
            <a:ext cx="770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16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4951850" y="2416750"/>
            <a:ext cx="566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16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6742925" y="372825"/>
            <a:ext cx="22620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Sprite code = 34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6882000" y="1747475"/>
            <a:ext cx="22620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Sprite code = 40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1" name="Google Shape;48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2472" y="3059425"/>
            <a:ext cx="3107355" cy="1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Stopwatch integration</a:t>
            </a:r>
            <a:endParaRPr/>
          </a:p>
        </p:txBody>
      </p:sp>
      <p:sp>
        <p:nvSpPr>
          <p:cNvPr id="487" name="Google Shape;48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93800" cy="13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Acquired heavy inspiration from lab 4 on usage of stopwatch driver</a:t>
            </a:r>
            <a:endParaRPr/>
          </a:p>
        </p:txBody>
      </p:sp>
      <p:pic>
        <p:nvPicPr>
          <p:cNvPr id="488" name="Google Shape;4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53350"/>
            <a:ext cx="5057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0"/>
          <p:cNvSpPr txBox="1">
            <a:spLocks noGrp="1"/>
          </p:cNvSpPr>
          <p:nvPr>
            <p:ph type="title"/>
          </p:nvPr>
        </p:nvSpPr>
        <p:spPr>
          <a:xfrm>
            <a:off x="422200" y="3086825"/>
            <a:ext cx="4197300" cy="1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0"/>
              <a:t>Main()</a:t>
            </a:r>
            <a:endParaRPr sz="490"/>
          </a:p>
        </p:txBody>
      </p:sp>
      <p:sp>
        <p:nvSpPr>
          <p:cNvPr id="490" name="Google Shape;490;p40"/>
          <p:cNvSpPr/>
          <p:nvPr/>
        </p:nvSpPr>
        <p:spPr>
          <a:xfrm>
            <a:off x="443234" y="3251551"/>
            <a:ext cx="4113000" cy="1484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491" name="Google Shape;491;p40"/>
          <p:cNvSpPr/>
          <p:nvPr/>
        </p:nvSpPr>
        <p:spPr>
          <a:xfrm>
            <a:off x="615643" y="3777106"/>
            <a:ext cx="3855600" cy="906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492" name="Google Shape;492;p40"/>
          <p:cNvSpPr/>
          <p:nvPr/>
        </p:nvSpPr>
        <p:spPr>
          <a:xfrm>
            <a:off x="742950" y="3809451"/>
            <a:ext cx="3555600" cy="69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493" name="Google Shape;493;p40"/>
          <p:cNvSpPr/>
          <p:nvPr/>
        </p:nvSpPr>
        <p:spPr>
          <a:xfrm>
            <a:off x="742955" y="4514455"/>
            <a:ext cx="3555600" cy="106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Keyboard read in</a:t>
            </a:r>
            <a:endParaRPr sz="600"/>
          </a:p>
        </p:txBody>
      </p:sp>
      <p:sp>
        <p:nvSpPr>
          <p:cNvPr id="494" name="Google Shape;494;p40"/>
          <p:cNvSpPr txBox="1"/>
          <p:nvPr/>
        </p:nvSpPr>
        <p:spPr>
          <a:xfrm>
            <a:off x="742955" y="3247803"/>
            <a:ext cx="2283900" cy="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95959"/>
                </a:solidFill>
              </a:rPr>
              <a:t>While loop (handles new game instance)</a:t>
            </a:r>
            <a:endParaRPr sz="600">
              <a:solidFill>
                <a:srgbClr val="595959"/>
              </a:solidFill>
            </a:endParaRPr>
          </a:p>
        </p:txBody>
      </p:sp>
      <p:sp>
        <p:nvSpPr>
          <p:cNvPr id="495" name="Google Shape;495;p40"/>
          <p:cNvSpPr/>
          <p:nvPr/>
        </p:nvSpPr>
        <p:spPr>
          <a:xfrm>
            <a:off x="615643" y="3369234"/>
            <a:ext cx="3855600" cy="858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Draw environment</a:t>
            </a:r>
            <a:endParaRPr sz="600"/>
          </a:p>
        </p:txBody>
      </p:sp>
      <p:sp>
        <p:nvSpPr>
          <p:cNvPr id="496" name="Google Shape;496;p40"/>
          <p:cNvSpPr/>
          <p:nvPr/>
        </p:nvSpPr>
        <p:spPr>
          <a:xfrm>
            <a:off x="837926" y="4058849"/>
            <a:ext cx="3358200" cy="118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Draw buffer A + logics for movement + erasing</a:t>
            </a:r>
            <a:endParaRPr sz="600"/>
          </a:p>
        </p:txBody>
      </p:sp>
      <p:sp>
        <p:nvSpPr>
          <p:cNvPr id="497" name="Google Shape;497;p40"/>
          <p:cNvSpPr/>
          <p:nvPr/>
        </p:nvSpPr>
        <p:spPr>
          <a:xfrm>
            <a:off x="837926" y="4199664"/>
            <a:ext cx="3358200" cy="1185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000000"/>
                </a:solidFill>
              </a:rPr>
              <a:t>Draw buffer B + logics + logics for movement + erasing</a:t>
            </a:r>
            <a:endParaRPr sz="600"/>
          </a:p>
        </p:txBody>
      </p:sp>
      <p:sp>
        <p:nvSpPr>
          <p:cNvPr id="498" name="Google Shape;498;p40"/>
          <p:cNvSpPr/>
          <p:nvPr/>
        </p:nvSpPr>
        <p:spPr>
          <a:xfrm>
            <a:off x="820525" y="4351663"/>
            <a:ext cx="3358200" cy="118500"/>
          </a:xfrm>
          <a:prstGeom prst="snip2SameRect">
            <a:avLst>
              <a:gd name="adj1" fmla="val 16667"/>
              <a:gd name="adj2" fmla="val 0"/>
            </a:avLst>
          </a:prstGeom>
          <a:solidFill>
            <a:srgbClr val="9FC5E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Game event logic, win flag,out of lives flag, reset entire game flag</a:t>
            </a:r>
            <a:endParaRPr sz="600"/>
          </a:p>
        </p:txBody>
      </p:sp>
      <p:sp>
        <p:nvSpPr>
          <p:cNvPr id="499" name="Google Shape;499;p40"/>
          <p:cNvSpPr/>
          <p:nvPr/>
        </p:nvSpPr>
        <p:spPr>
          <a:xfrm>
            <a:off x="618143" y="3473436"/>
            <a:ext cx="3855600" cy="267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500" name="Google Shape;500;p40"/>
          <p:cNvSpPr/>
          <p:nvPr/>
        </p:nvSpPr>
        <p:spPr>
          <a:xfrm>
            <a:off x="725209" y="3580132"/>
            <a:ext cx="3641400" cy="106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Wait for key input else, stay main menu</a:t>
            </a:r>
            <a:endParaRPr sz="600"/>
          </a:p>
        </p:txBody>
      </p:sp>
      <p:sp>
        <p:nvSpPr>
          <p:cNvPr id="501" name="Google Shape;501;p40"/>
          <p:cNvSpPr/>
          <p:nvPr/>
        </p:nvSpPr>
        <p:spPr>
          <a:xfrm>
            <a:off x="4217071" y="3891947"/>
            <a:ext cx="789000" cy="106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02" name="Google Shape;502;p40"/>
          <p:cNvSpPr/>
          <p:nvPr/>
        </p:nvSpPr>
        <p:spPr>
          <a:xfrm>
            <a:off x="5082225" y="3790775"/>
            <a:ext cx="789000" cy="38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Talking here</a:t>
            </a:r>
            <a:endParaRPr sz="900"/>
          </a:p>
        </p:txBody>
      </p:sp>
      <p:sp>
        <p:nvSpPr>
          <p:cNvPr id="503" name="Google Shape;503;p40"/>
          <p:cNvSpPr/>
          <p:nvPr/>
        </p:nvSpPr>
        <p:spPr>
          <a:xfrm>
            <a:off x="820526" y="3884049"/>
            <a:ext cx="3358200" cy="118500"/>
          </a:xfrm>
          <a:prstGeom prst="roundRect">
            <a:avLst>
              <a:gd name="adj" fmla="val 16667"/>
            </a:avLst>
          </a:prstGeom>
          <a:solidFill>
            <a:srgbClr val="CC4125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Stopwatch + time based events</a:t>
            </a:r>
            <a:endParaRPr sz="600"/>
          </a:p>
        </p:txBody>
      </p:sp>
      <p:pic>
        <p:nvPicPr>
          <p:cNvPr id="504" name="Google Shape;5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297" y="4262322"/>
            <a:ext cx="4113000" cy="76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075" y="0"/>
            <a:ext cx="27908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8463" y="2637775"/>
            <a:ext cx="3933825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/>
          <p:nvPr/>
        </p:nvSpPr>
        <p:spPr>
          <a:xfrm>
            <a:off x="3552825" y="3019425"/>
            <a:ext cx="1524000" cy="190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/>
          <p:nvPr/>
        </p:nvSpPr>
        <p:spPr>
          <a:xfrm>
            <a:off x="3600450" y="1447800"/>
            <a:ext cx="4648200" cy="25431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countdown bar</a:t>
            </a:r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552450" y="1352550"/>
            <a:ext cx="2247900" cy="121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white bar on both buffers</a:t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3714750" y="2114550"/>
            <a:ext cx="4181400" cy="1714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3124200"/>
            <a:ext cx="329565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1"/>
          <p:cNvSpPr txBox="1"/>
          <p:nvPr/>
        </p:nvSpPr>
        <p:spPr>
          <a:xfrm>
            <a:off x="3952875" y="2305050"/>
            <a:ext cx="20766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Buffer A and B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18" name="Google Shape;518;p41"/>
          <p:cNvSpPr txBox="1"/>
          <p:nvPr/>
        </p:nvSpPr>
        <p:spPr>
          <a:xfrm>
            <a:off x="3800475" y="1524000"/>
            <a:ext cx="1562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while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19" name="Google Shape;5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75" y="2724150"/>
            <a:ext cx="2629223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Lives + Code</a:t>
            </a:r>
            <a:endParaRPr/>
          </a:p>
        </p:txBody>
      </p:sp>
      <p:pic>
        <p:nvPicPr>
          <p:cNvPr id="525" name="Google Shape;5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065350"/>
            <a:ext cx="36385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2"/>
          <p:cNvSpPr txBox="1"/>
          <p:nvPr/>
        </p:nvSpPr>
        <p:spPr>
          <a:xfrm>
            <a:off x="552450" y="3000375"/>
            <a:ext cx="3524400" cy="17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Draw all frog lives at start of fresh game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Death: draw black box over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27" name="Google Shape;5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725" y="1160600"/>
            <a:ext cx="33718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Winner sprite</a:t>
            </a:r>
            <a:endParaRPr/>
          </a:p>
        </p:txBody>
      </p:sp>
      <p:pic>
        <p:nvPicPr>
          <p:cNvPr id="533" name="Google Shape;5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00" y="1065350"/>
            <a:ext cx="373741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" y="1236800"/>
            <a:ext cx="381952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pic>
        <p:nvPicPr>
          <p:cNvPr id="540" name="Google Shape;5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900" y="1577227"/>
            <a:ext cx="3023105" cy="304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743" y="1546379"/>
            <a:ext cx="2969758" cy="311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/>
        </p:nvSpPr>
        <p:spPr>
          <a:xfrm>
            <a:off x="781050" y="1066800"/>
            <a:ext cx="3076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Identify buffer with issue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543" name="Google Shape;543;p44"/>
          <p:cNvCxnSpPr>
            <a:stCxn id="542" idx="1"/>
          </p:cNvCxnSpPr>
          <p:nvPr/>
        </p:nvCxnSpPr>
        <p:spPr>
          <a:xfrm>
            <a:off x="781050" y="1328700"/>
            <a:ext cx="1343100" cy="852600"/>
          </a:xfrm>
          <a:prstGeom prst="straightConnector1">
            <a:avLst/>
          </a:prstGeom>
          <a:noFill/>
          <a:ln w="28575" cap="flat" cmpd="sng">
            <a:solidFill>
              <a:srgbClr val="FFE5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44"/>
          <p:cNvCxnSpPr>
            <a:stCxn id="542" idx="3"/>
          </p:cNvCxnSpPr>
          <p:nvPr/>
        </p:nvCxnSpPr>
        <p:spPr>
          <a:xfrm>
            <a:off x="3857550" y="1328700"/>
            <a:ext cx="1381200" cy="633600"/>
          </a:xfrm>
          <a:prstGeom prst="straightConnector1">
            <a:avLst/>
          </a:prstGeom>
          <a:noFill/>
          <a:ln w="28575" cap="flat" cmpd="sng">
            <a:solidFill>
              <a:srgbClr val="FFE5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p44"/>
          <p:cNvSpPr/>
          <p:nvPr/>
        </p:nvSpPr>
        <p:spPr>
          <a:xfrm>
            <a:off x="1981200" y="2390775"/>
            <a:ext cx="638100" cy="21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4"/>
          <p:cNvSpPr txBox="1"/>
          <p:nvPr/>
        </p:nvSpPr>
        <p:spPr>
          <a:xfrm>
            <a:off x="0" y="2305050"/>
            <a:ext cx="16287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Grid measurement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547" name="Google Shape;547;p44"/>
          <p:cNvCxnSpPr>
            <a:endCxn id="545" idx="1"/>
          </p:cNvCxnSpPr>
          <p:nvPr/>
        </p:nvCxnSpPr>
        <p:spPr>
          <a:xfrm>
            <a:off x="1295400" y="2971875"/>
            <a:ext cx="685800" cy="495300"/>
          </a:xfrm>
          <a:prstGeom prst="straightConnector1">
            <a:avLst/>
          </a:prstGeom>
          <a:noFill/>
          <a:ln w="19050" cap="flat" cmpd="sng">
            <a:solidFill>
              <a:srgbClr val="FFE7A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comparison</a:t>
            </a:r>
            <a:endParaRPr/>
          </a:p>
        </p:txBody>
      </p:sp>
      <p:pic>
        <p:nvPicPr>
          <p:cNvPr id="553" name="Google Shape;5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675" y="1202200"/>
            <a:ext cx="376591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67" y="1738075"/>
            <a:ext cx="4296408" cy="27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58900" cy="18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320x240 to 20x15 (workability)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Sprite will be drawn 16x16 pixels at a time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150" y="950188"/>
            <a:ext cx="509143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5" y="3358299"/>
            <a:ext cx="2547900" cy="74609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804112" y="336146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649183" y="336146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494254" y="3358250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948750" y="2941425"/>
            <a:ext cx="7707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3547000"/>
            <a:ext cx="566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16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425" y="4228775"/>
            <a:ext cx="845100" cy="7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791437" y="4228785"/>
            <a:ext cx="845100" cy="74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347800" y="4417025"/>
            <a:ext cx="566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16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7264525" y="800275"/>
            <a:ext cx="1702200" cy="143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371250" y="800275"/>
            <a:ext cx="1702200" cy="143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5385300" y="800275"/>
            <a:ext cx="1702200" cy="143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4046650" y="1383425"/>
            <a:ext cx="493500" cy="4485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 rot="10800000" flipH="1">
            <a:off x="4285900" y="974825"/>
            <a:ext cx="5100" cy="40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7"/>
          <p:cNvCxnSpPr/>
          <p:nvPr/>
        </p:nvCxnSpPr>
        <p:spPr>
          <a:xfrm rot="10800000">
            <a:off x="3717750" y="1612675"/>
            <a:ext cx="33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p17"/>
          <p:cNvSpPr txBox="1"/>
          <p:nvPr/>
        </p:nvSpPr>
        <p:spPr>
          <a:xfrm>
            <a:off x="3503425" y="192325"/>
            <a:ext cx="927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dirY = -1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dirX = -1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10000" y="800275"/>
            <a:ext cx="493500" cy="4485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7685750" y="1104325"/>
            <a:ext cx="493500" cy="4485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7396700" y="192325"/>
            <a:ext cx="927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dirY =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dirX = 1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5410000" y="276950"/>
            <a:ext cx="16698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Boundary Touch!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&amp; Y</a:t>
            </a:r>
            <a:endParaRPr/>
          </a:p>
        </p:txBody>
      </p:sp>
      <p:cxnSp>
        <p:nvCxnSpPr>
          <p:cNvPr id="101" name="Google Shape;101;p17"/>
          <p:cNvCxnSpPr>
            <a:stCxn id="98" idx="4"/>
          </p:cNvCxnSpPr>
          <p:nvPr/>
        </p:nvCxnSpPr>
        <p:spPr>
          <a:xfrm>
            <a:off x="7932500" y="1552825"/>
            <a:ext cx="1800" cy="36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7"/>
          <p:cNvCxnSpPr>
            <a:stCxn id="98" idx="6"/>
          </p:cNvCxnSpPr>
          <p:nvPr/>
        </p:nvCxnSpPr>
        <p:spPr>
          <a:xfrm>
            <a:off x="8179250" y="1328575"/>
            <a:ext cx="4578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103;p17"/>
          <p:cNvSpPr/>
          <p:nvPr/>
        </p:nvSpPr>
        <p:spPr>
          <a:xfrm>
            <a:off x="5355400" y="3386975"/>
            <a:ext cx="1702200" cy="143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5385300" y="3877925"/>
            <a:ext cx="493500" cy="4485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5291450" y="2795250"/>
            <a:ext cx="23943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dirY =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Boundary Touch X ^=dirX</a:t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7309750" y="3348350"/>
            <a:ext cx="1702200" cy="143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7985150" y="3931500"/>
            <a:ext cx="493500" cy="4485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441925" y="2740400"/>
            <a:ext cx="927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dirY = -1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dirX = 1</a:t>
            </a:r>
            <a:endParaRPr/>
          </a:p>
        </p:txBody>
      </p:sp>
      <p:cxnSp>
        <p:nvCxnSpPr>
          <p:cNvPr id="109" name="Google Shape;109;p17"/>
          <p:cNvCxnSpPr>
            <a:stCxn id="104" idx="0"/>
          </p:cNvCxnSpPr>
          <p:nvPr/>
        </p:nvCxnSpPr>
        <p:spPr>
          <a:xfrm rot="10800000" flipH="1">
            <a:off x="5632050" y="3641225"/>
            <a:ext cx="9600" cy="23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7"/>
          <p:cNvCxnSpPr>
            <a:stCxn id="107" idx="0"/>
          </p:cNvCxnSpPr>
          <p:nvPr/>
        </p:nvCxnSpPr>
        <p:spPr>
          <a:xfrm rot="10800000" flipH="1">
            <a:off x="8231900" y="3647400"/>
            <a:ext cx="5400" cy="28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7"/>
          <p:cNvCxnSpPr>
            <a:stCxn id="107" idx="6"/>
          </p:cNvCxnSpPr>
          <p:nvPr/>
        </p:nvCxnSpPr>
        <p:spPr>
          <a:xfrm rot="10800000" flipH="1">
            <a:off x="8478650" y="4145850"/>
            <a:ext cx="2271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7"/>
          <p:cNvSpPr txBox="1"/>
          <p:nvPr/>
        </p:nvSpPr>
        <p:spPr>
          <a:xfrm>
            <a:off x="4044250" y="1418325"/>
            <a:ext cx="8175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X,Y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2957850" y="461375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(0,0)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2957850" y="2219975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(0,240)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4596200" y="440750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(320,0)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4540150" y="2244900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(320,240)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3315200" y="3386963"/>
            <a:ext cx="1702200" cy="143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3990600" y="3970113"/>
            <a:ext cx="493500" cy="4485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 rot="10800000" flipH="1">
            <a:off x="4229850" y="3561513"/>
            <a:ext cx="5100" cy="40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7"/>
          <p:cNvCxnSpPr/>
          <p:nvPr/>
        </p:nvCxnSpPr>
        <p:spPr>
          <a:xfrm rot="10800000">
            <a:off x="3661700" y="4199363"/>
            <a:ext cx="33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7"/>
          <p:cNvSpPr txBox="1"/>
          <p:nvPr/>
        </p:nvSpPr>
        <p:spPr>
          <a:xfrm>
            <a:off x="3447375" y="2779013"/>
            <a:ext cx="9270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dirY = -1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dirX = -1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3988200" y="4005013"/>
            <a:ext cx="8175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X,Y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2901800" y="3048063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(0,0)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2901800" y="4806663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(0,240)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4540150" y="3027438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(320,0)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4484100" y="4831588"/>
            <a:ext cx="28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(320,240)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57975" y="246550"/>
            <a:ext cx="27936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How to define movement?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45" y="2559744"/>
            <a:ext cx="1669800" cy="94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Graphics double buffering</a:t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243400" y="1238200"/>
            <a:ext cx="2841900" cy="11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Recycled double buffer drawing scheme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2687380" y="2063920"/>
            <a:ext cx="1381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Previous points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3704196" y="2577480"/>
            <a:ext cx="956400" cy="826800"/>
          </a:xfrm>
          <a:prstGeom prst="ellipse">
            <a:avLst/>
          </a:prstGeom>
          <a:solidFill>
            <a:srgbClr val="E7676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Frame1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3829205" y="2710804"/>
            <a:ext cx="956400" cy="826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Frame1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3954214" y="2844128"/>
            <a:ext cx="956400" cy="826800"/>
          </a:xfrm>
          <a:prstGeom prst="ellipse">
            <a:avLst/>
          </a:prstGeom>
          <a:solidFill>
            <a:srgbClr val="E7676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Frame1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4079223" y="2977452"/>
            <a:ext cx="956400" cy="826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Frame1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204232" y="3110775"/>
            <a:ext cx="956400" cy="826800"/>
          </a:xfrm>
          <a:prstGeom prst="ellipse">
            <a:avLst/>
          </a:prstGeom>
          <a:solidFill>
            <a:srgbClr val="E7676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Frame1</a:t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329242" y="3244099"/>
            <a:ext cx="956400" cy="826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Frame1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4454251" y="3377423"/>
            <a:ext cx="956400" cy="826800"/>
          </a:xfrm>
          <a:prstGeom prst="ellipse">
            <a:avLst/>
          </a:prstGeom>
          <a:solidFill>
            <a:srgbClr val="E7676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Frame1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4579260" y="3510747"/>
            <a:ext cx="956400" cy="826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Frame1</a:t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704269" y="3644071"/>
            <a:ext cx="956400" cy="8268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Frame1</a:t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4704281" y="3761670"/>
            <a:ext cx="1381200" cy="826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frame A</a:t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3771745" y="2206050"/>
            <a:ext cx="459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A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2597990" y="3917819"/>
            <a:ext cx="12189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color black again</a:t>
            </a:r>
            <a:endParaRPr/>
          </a:p>
        </p:txBody>
      </p:sp>
      <p:cxnSp>
        <p:nvCxnSpPr>
          <p:cNvPr id="149" name="Google Shape;149;p18"/>
          <p:cNvCxnSpPr/>
          <p:nvPr/>
        </p:nvCxnSpPr>
        <p:spPr>
          <a:xfrm rot="10800000" flipH="1">
            <a:off x="3906405" y="3687345"/>
            <a:ext cx="1288800" cy="36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 for win condition</a:t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842025" y="1389850"/>
            <a:ext cx="507300" cy="142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1349275" y="1389850"/>
            <a:ext cx="2551500" cy="48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3900775" y="1389850"/>
            <a:ext cx="507300" cy="138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606225" y="2906525"/>
            <a:ext cx="9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X = 16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3664975" y="2906525"/>
            <a:ext cx="9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X = 64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988" y="646900"/>
            <a:ext cx="35718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1488775" y="3555875"/>
            <a:ext cx="2176200" cy="953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" name="Google Shape;163;p19"/>
          <p:cNvCxnSpPr/>
          <p:nvPr/>
        </p:nvCxnSpPr>
        <p:spPr>
          <a:xfrm flipH="1">
            <a:off x="1483575" y="3413850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19"/>
          <p:cNvCxnSpPr/>
          <p:nvPr/>
        </p:nvCxnSpPr>
        <p:spPr>
          <a:xfrm flipH="1">
            <a:off x="3644575" y="3413850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19"/>
          <p:cNvCxnSpPr/>
          <p:nvPr/>
        </p:nvCxnSpPr>
        <p:spPr>
          <a:xfrm flipH="1">
            <a:off x="2564075" y="3439450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9"/>
          <p:cNvSpPr/>
          <p:nvPr/>
        </p:nvSpPr>
        <p:spPr>
          <a:xfrm>
            <a:off x="2384075" y="2850625"/>
            <a:ext cx="370200" cy="40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6576413" y="1891300"/>
            <a:ext cx="507300" cy="142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5610163" y="1397125"/>
            <a:ext cx="2551500" cy="48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4867113" y="2913800"/>
            <a:ext cx="9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X = 16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7925863" y="2913800"/>
            <a:ext cx="9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X = 64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5749663" y="3563150"/>
            <a:ext cx="2176200" cy="953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2" name="Google Shape;172;p19"/>
          <p:cNvCxnSpPr/>
          <p:nvPr/>
        </p:nvCxnSpPr>
        <p:spPr>
          <a:xfrm flipH="1">
            <a:off x="5744463" y="34211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19"/>
          <p:cNvCxnSpPr/>
          <p:nvPr/>
        </p:nvCxnSpPr>
        <p:spPr>
          <a:xfrm flipH="1">
            <a:off x="7905463" y="34211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9"/>
          <p:cNvCxnSpPr/>
          <p:nvPr/>
        </p:nvCxnSpPr>
        <p:spPr>
          <a:xfrm flipH="1">
            <a:off x="6824963" y="34467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19"/>
          <p:cNvSpPr/>
          <p:nvPr/>
        </p:nvSpPr>
        <p:spPr>
          <a:xfrm>
            <a:off x="6650063" y="3233250"/>
            <a:ext cx="370200" cy="405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6675400" y="2886250"/>
            <a:ext cx="370200" cy="3195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/>
        </p:nvSpPr>
        <p:spPr>
          <a:xfrm>
            <a:off x="1451225" y="3150500"/>
            <a:ext cx="2176200" cy="953700"/>
          </a:xfrm>
          <a:prstGeom prst="rect">
            <a:avLst/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 flipH="1">
            <a:off x="1446025" y="300847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0"/>
          <p:cNvCxnSpPr/>
          <p:nvPr/>
        </p:nvCxnSpPr>
        <p:spPr>
          <a:xfrm flipH="1">
            <a:off x="3607025" y="300847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 of logix</a:t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284050" y="1673950"/>
            <a:ext cx="2176200" cy="953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6" name="Google Shape;186;p20"/>
          <p:cNvCxnSpPr/>
          <p:nvPr/>
        </p:nvCxnSpPr>
        <p:spPr>
          <a:xfrm flipH="1">
            <a:off x="278850" y="15319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0"/>
          <p:cNvCxnSpPr/>
          <p:nvPr/>
        </p:nvCxnSpPr>
        <p:spPr>
          <a:xfrm flipH="1">
            <a:off x="2439850" y="15319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0"/>
          <p:cNvCxnSpPr/>
          <p:nvPr/>
        </p:nvCxnSpPr>
        <p:spPr>
          <a:xfrm flipH="1">
            <a:off x="1359350" y="15575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20"/>
          <p:cNvSpPr txBox="1"/>
          <p:nvPr/>
        </p:nvSpPr>
        <p:spPr>
          <a:xfrm>
            <a:off x="923200" y="958750"/>
            <a:ext cx="8979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Player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3723450" y="1750275"/>
            <a:ext cx="2176200" cy="953700"/>
          </a:xfrm>
          <a:prstGeom prst="rect">
            <a:avLst/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20"/>
          <p:cNvCxnSpPr/>
          <p:nvPr/>
        </p:nvCxnSpPr>
        <p:spPr>
          <a:xfrm flipH="1">
            <a:off x="3718250" y="1608250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20"/>
          <p:cNvCxnSpPr/>
          <p:nvPr/>
        </p:nvCxnSpPr>
        <p:spPr>
          <a:xfrm flipH="1">
            <a:off x="5879250" y="1608250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0"/>
          <p:cNvSpPr txBox="1"/>
          <p:nvPr/>
        </p:nvSpPr>
        <p:spPr>
          <a:xfrm>
            <a:off x="4057975" y="1126125"/>
            <a:ext cx="1364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Enemy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513550" y="1915013"/>
            <a:ext cx="2176200" cy="953700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5" name="Google Shape;195;p20"/>
          <p:cNvCxnSpPr/>
          <p:nvPr/>
        </p:nvCxnSpPr>
        <p:spPr>
          <a:xfrm flipH="1">
            <a:off x="6508350" y="1772988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0"/>
          <p:cNvCxnSpPr/>
          <p:nvPr/>
        </p:nvCxnSpPr>
        <p:spPr>
          <a:xfrm flipH="1">
            <a:off x="8669350" y="1772988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0"/>
          <p:cNvSpPr txBox="1"/>
          <p:nvPr/>
        </p:nvSpPr>
        <p:spPr>
          <a:xfrm>
            <a:off x="6848075" y="1290863"/>
            <a:ext cx="1364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771225" y="3545925"/>
            <a:ext cx="2176200" cy="953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20"/>
          <p:cNvCxnSpPr/>
          <p:nvPr/>
        </p:nvCxnSpPr>
        <p:spPr>
          <a:xfrm flipH="1">
            <a:off x="766025" y="3403900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0"/>
          <p:cNvCxnSpPr/>
          <p:nvPr/>
        </p:nvCxnSpPr>
        <p:spPr>
          <a:xfrm flipH="1">
            <a:off x="2927025" y="3403900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0"/>
          <p:cNvCxnSpPr/>
          <p:nvPr/>
        </p:nvCxnSpPr>
        <p:spPr>
          <a:xfrm flipH="1">
            <a:off x="1846525" y="3429500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0"/>
          <p:cNvSpPr txBox="1"/>
          <p:nvPr/>
        </p:nvSpPr>
        <p:spPr>
          <a:xfrm>
            <a:off x="6015950" y="177525"/>
            <a:ext cx="2764500" cy="10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center of player defines collision if it is within bounds of log or enemy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6632825" y="3378350"/>
            <a:ext cx="2176200" cy="953700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0"/>
          <p:cNvCxnSpPr/>
          <p:nvPr/>
        </p:nvCxnSpPr>
        <p:spPr>
          <a:xfrm flipH="1">
            <a:off x="6627625" y="32363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0"/>
          <p:cNvCxnSpPr/>
          <p:nvPr/>
        </p:nvCxnSpPr>
        <p:spPr>
          <a:xfrm flipH="1">
            <a:off x="8788625" y="32363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0"/>
          <p:cNvSpPr/>
          <p:nvPr/>
        </p:nvSpPr>
        <p:spPr>
          <a:xfrm>
            <a:off x="5214950" y="3657750"/>
            <a:ext cx="2176200" cy="953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7" name="Google Shape;207;p20"/>
          <p:cNvCxnSpPr/>
          <p:nvPr/>
        </p:nvCxnSpPr>
        <p:spPr>
          <a:xfrm flipH="1">
            <a:off x="5209750" y="35157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7370750" y="35157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0"/>
          <p:cNvCxnSpPr/>
          <p:nvPr/>
        </p:nvCxnSpPr>
        <p:spPr>
          <a:xfrm flipH="1">
            <a:off x="6290250" y="3541325"/>
            <a:ext cx="20400" cy="1263300"/>
          </a:xfrm>
          <a:prstGeom prst="straightConnector1">
            <a:avLst/>
          </a:prstGeom>
          <a:noFill/>
          <a:ln w="2286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0"/>
          <p:cNvSpPr txBox="1"/>
          <p:nvPr/>
        </p:nvSpPr>
        <p:spPr>
          <a:xfrm>
            <a:off x="3814500" y="3494950"/>
            <a:ext cx="292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Collision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7710175" y="4580450"/>
            <a:ext cx="13644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 collision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1232625" y="2947125"/>
            <a:ext cx="963900" cy="8472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6036600" y="3109450"/>
            <a:ext cx="963900" cy="8472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Ride + Kill + Collision</a:t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27" y="1229425"/>
            <a:ext cx="2772876" cy="333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000" y="1229420"/>
            <a:ext cx="4193649" cy="17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500" y="2984738"/>
            <a:ext cx="325755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9438" y="3196438"/>
            <a:ext cx="18002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 condition + Drawing</a:t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00" y="1248100"/>
            <a:ext cx="3565750" cy="33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725" y="1135025"/>
            <a:ext cx="1948825" cy="3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225" y="1682450"/>
            <a:ext cx="2725649" cy="1974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Simple Light</vt:lpstr>
      <vt:lpstr>Frogger game !</vt:lpstr>
      <vt:lpstr>Introduction</vt:lpstr>
      <vt:lpstr>Level Design</vt:lpstr>
      <vt:lpstr>PowerPoint Presentation</vt:lpstr>
      <vt:lpstr>Graphics double buffering</vt:lpstr>
      <vt:lpstr>Block Diagram for win condition</vt:lpstr>
      <vt:lpstr>Block Diagram of logix</vt:lpstr>
      <vt:lpstr>Ride + Kill + Collision</vt:lpstr>
      <vt:lpstr>Win condition + Drawing</vt:lpstr>
      <vt:lpstr>Main()</vt:lpstr>
      <vt:lpstr>Main Screen Implementation</vt:lpstr>
      <vt:lpstr>Throughput issue (user to kernel)</vt:lpstr>
      <vt:lpstr>Results</vt:lpstr>
      <vt:lpstr>Solution implementation</vt:lpstr>
      <vt:lpstr>Sample of kernel sprite_draw();</vt:lpstr>
      <vt:lpstr>Sprite draw on user space</vt:lpstr>
      <vt:lpstr>Methodology of swapping boxes for sprites</vt:lpstr>
      <vt:lpstr>Adaptive coding</vt:lpstr>
      <vt:lpstr>Implementing struct to stack transfer</vt:lpstr>
      <vt:lpstr>Buffer A &amp; B adjustments (sprite handling)</vt:lpstr>
      <vt:lpstr>Example implementation </vt:lpstr>
      <vt:lpstr>Adding animation flare</vt:lpstr>
      <vt:lpstr>Adding animation flare</vt:lpstr>
      <vt:lpstr>Stopwatch integration</vt:lpstr>
      <vt:lpstr>Adding countdown bar</vt:lpstr>
      <vt:lpstr>Lives + Code</vt:lpstr>
      <vt:lpstr>Winner sprite</vt:lpstr>
      <vt:lpstr>Tools</vt:lpstr>
      <vt:lpstr>Visual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Frogger game !</dc:title>
  <cp:revision>20</cp:revision>
  <dcterms:modified xsi:type="dcterms:W3CDTF">2024-06-10T23:39:25Z</dcterms:modified>
</cp:coreProperties>
</file>